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58" r:id="rId5"/>
    <p:sldId id="263" r:id="rId6"/>
    <p:sldId id="265" r:id="rId7"/>
    <p:sldId id="264" r:id="rId8"/>
    <p:sldId id="261" r:id="rId9"/>
    <p:sldId id="266" r:id="rId10"/>
    <p:sldId id="268" r:id="rId11"/>
    <p:sldId id="262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0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6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5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6FDD97-4AF1-46C1-B50C-0B2A3660A3B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05397C-E0B5-4421-BC5C-881A6E444169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4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528C57-000C-4035-80CC-AE68D9F32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964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D2F50-8287-4F82-88E1-B4B396A3A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fr-FR" sz="4100">
                <a:solidFill>
                  <a:srgbClr val="FFFFFF"/>
                </a:solidFill>
                <a:latin typeface="Berlin Sans FB" panose="020E0602020502020306" pitchFamily="34" charset="0"/>
              </a:rPr>
              <a:t>Une église qui suit Jésus de tout cœur est aussi une église qui ... </a:t>
            </a:r>
            <a:endParaRPr lang="en-US" sz="410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4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968C3-995C-48F5-BD08-3FB7317BE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5" b="30680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5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E7618C-052D-4C27-8AD0-AB69307F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3"/>
            <a:ext cx="12192000" cy="6846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8E167-9A7A-4477-850D-ABC7CA83EC5F}"/>
              </a:ext>
            </a:extLst>
          </p:cNvPr>
          <p:cNvSpPr txBox="1"/>
          <p:nvPr/>
        </p:nvSpPr>
        <p:spPr>
          <a:xfrm>
            <a:off x="5005633" y="1086911"/>
            <a:ext cx="6721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» dans le ministère de Jésus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Luc 24: 28-35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 » dans le ministère aux non-croyants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Luc 19: 1-10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» dans le ministère aux croyants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Luc 10: 38-42</a:t>
            </a:r>
            <a:endParaRPr lang="fr-FR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6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DAA6B-7E4F-44EC-89F3-2EC63EA272A1}"/>
              </a:ext>
            </a:extLst>
          </p:cNvPr>
          <p:cNvSpPr/>
          <p:nvPr/>
        </p:nvSpPr>
        <p:spPr>
          <a:xfrm>
            <a:off x="1206632" y="794111"/>
            <a:ext cx="9719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Luc 10:38-42</a:t>
            </a:r>
          </a:p>
          <a:p>
            <a:pPr algn="just"/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38 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Comme Jésus était en chemin avec ses disciples, il entra dans un village, et une femme du nom de Marthe l’accueillit dans sa maison.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39 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Elle avait une sœur appelée Marie, qui s'assit aux pieds de Jésus et écoutait ce qu’il disait.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40 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Marthe était affairée aux nombreuses tâches du service. Elle survint et dit: «Seigneur, cela ne te fait-il rien que ma sœur me laisse seule pour servir? Dis-lui donc de venir m'aider.»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41 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Jésus lui répondit: «Marthe, Marthe, tu t'inquiètes et tu t'agites pour beaucoup de choses,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42 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mais une seule est nécessaire. Marie a choisi la bonne part, elle ne lui sera pas enlevée.»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4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E9D5264-3059-4B51-AF01-D809D625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3"/>
            <a:ext cx="12192000" cy="6846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8E167-9A7A-4477-850D-ABC7CA83EC5F}"/>
              </a:ext>
            </a:extLst>
          </p:cNvPr>
          <p:cNvSpPr txBox="1"/>
          <p:nvPr/>
        </p:nvSpPr>
        <p:spPr>
          <a:xfrm>
            <a:off x="5109327" y="474168"/>
            <a:ext cx="67213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« À Table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» dans le ministère de Jésus</a:t>
            </a:r>
          </a:p>
          <a:p>
            <a:pPr marL="514350" indent="-514350">
              <a:buFont typeface="+mj-lt"/>
              <a:buAutoNum type="arabicPeriod"/>
            </a:pP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 » dans le ministère aux non-croyants</a:t>
            </a:r>
          </a:p>
          <a:p>
            <a:pPr marL="514350" indent="-514350">
              <a:buFont typeface="+mj-lt"/>
              <a:buAutoNum type="arabicPeriod"/>
            </a:pP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» dans le ministère aux croyants</a:t>
            </a:r>
          </a:p>
        </p:txBody>
      </p:sp>
    </p:spTree>
    <p:extLst>
      <p:ext uri="{BB962C8B-B14F-4D97-AF65-F5344CB8AC3E}">
        <p14:creationId xmlns:p14="http://schemas.microsoft.com/office/powerpoint/2010/main" val="322804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D2EDE4E-7216-40B0-B2A4-4D96859C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3"/>
            <a:ext cx="12192000" cy="6846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8E167-9A7A-4477-850D-ABC7CA83EC5F}"/>
              </a:ext>
            </a:extLst>
          </p:cNvPr>
          <p:cNvSpPr txBox="1"/>
          <p:nvPr/>
        </p:nvSpPr>
        <p:spPr>
          <a:xfrm>
            <a:off x="6542934" y="1266019"/>
            <a:ext cx="3194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Á table !</a:t>
            </a:r>
          </a:p>
        </p:txBody>
      </p:sp>
    </p:spTree>
    <p:extLst>
      <p:ext uri="{BB962C8B-B14F-4D97-AF65-F5344CB8AC3E}">
        <p14:creationId xmlns:p14="http://schemas.microsoft.com/office/powerpoint/2010/main" val="9073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DD84501-C92C-4672-BBDF-059DA9C6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3"/>
            <a:ext cx="12192000" cy="6846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8E167-9A7A-4477-850D-ABC7CA83EC5F}"/>
              </a:ext>
            </a:extLst>
          </p:cNvPr>
          <p:cNvSpPr txBox="1"/>
          <p:nvPr/>
        </p:nvSpPr>
        <p:spPr>
          <a:xfrm>
            <a:off x="5005633" y="1086911"/>
            <a:ext cx="6721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» dans le ministère de Jésus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Luc 24: 28-35</a:t>
            </a:r>
          </a:p>
        </p:txBody>
      </p:sp>
    </p:spTree>
    <p:extLst>
      <p:ext uri="{BB962C8B-B14F-4D97-AF65-F5344CB8AC3E}">
        <p14:creationId xmlns:p14="http://schemas.microsoft.com/office/powerpoint/2010/main" val="134176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CC63-4CFF-4F82-8584-3FFB9FB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effet</a:t>
            </a:r>
            <a:r>
              <a:rPr lang="en-US" dirty="0"/>
              <a:t>, le </a:t>
            </a:r>
            <a:r>
              <a:rPr lang="en-US" dirty="0" err="1"/>
              <a:t>Fils</a:t>
            </a:r>
            <a:r>
              <a:rPr lang="en-US" dirty="0"/>
              <a:t> de </a:t>
            </a:r>
            <a:r>
              <a:rPr lang="en-US" dirty="0" err="1"/>
              <a:t>l’Homme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venu</a:t>
            </a:r>
            <a:r>
              <a:rPr lang="en-US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7AAD-924D-46D9-8CBB-1465E7064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Mc. 10: 45  </a:t>
            </a:r>
            <a:r>
              <a:rPr lang="en-US" sz="2800" dirty="0"/>
              <a:t>… </a:t>
            </a:r>
            <a:r>
              <a:rPr lang="fr-FR" sz="2800" i="1" dirty="0"/>
              <a:t>non pour être servi, mais pour servir et donner sa vie en rançon pour beaucoup. »</a:t>
            </a:r>
          </a:p>
          <a:p>
            <a:r>
              <a:rPr lang="fr-FR" sz="2800" b="1" i="1" dirty="0" err="1"/>
              <a:t>Lc</a:t>
            </a:r>
            <a:r>
              <a:rPr lang="fr-FR" sz="2800" b="1" i="1" dirty="0"/>
              <a:t>. 19:10 </a:t>
            </a:r>
            <a:r>
              <a:rPr lang="fr-FR" sz="2800" i="1" dirty="0"/>
              <a:t>… chercher et sauver ce qui était perdu. »</a:t>
            </a:r>
          </a:p>
          <a:p>
            <a:r>
              <a:rPr lang="fr-FR" sz="2800" b="1" i="1" dirty="0" err="1"/>
              <a:t>Lc</a:t>
            </a:r>
            <a:r>
              <a:rPr lang="fr-FR" sz="2800" b="1" i="1" dirty="0"/>
              <a:t>. 7: 34 </a:t>
            </a:r>
            <a:r>
              <a:rPr lang="fr-FR" sz="2800" i="1" dirty="0"/>
              <a:t>… mangeant et buvant, et vous dites: C'est un mangeur et un buveur, un ami des publicains et des gens de mauvaise vie. 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76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1E3EA4-7EF4-4F4D-8C1D-DABCC896DC91}"/>
              </a:ext>
            </a:extLst>
          </p:cNvPr>
          <p:cNvSpPr/>
          <p:nvPr/>
        </p:nvSpPr>
        <p:spPr>
          <a:xfrm>
            <a:off x="659876" y="339365"/>
            <a:ext cx="107748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Helvetica Neue"/>
                <a:ea typeface="Calibri" panose="020F0502020204030204" pitchFamily="34" charset="0"/>
              </a:rPr>
              <a:t>Un Survol de l’Evangile de Luc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5 :27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mange avec les percepteurs chez Lévi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7 :36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Une femme pécheresse verse du parfum sur les pieds de Jésus au repas chez Simon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9 :10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nourrit 5, 000 hommes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10 :38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mange avec ses disciples chez Marthe et Marie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11 :37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condamne les chefs religieux pendant un repas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14 :1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Au repas il enseigne des leçons importantes sur la vie dans le Royaume de Dieu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19 :1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mange chez Zachée, chef des collecteurs des impôts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22 :14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prend le dernier repas avec ses disciples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24 :28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ressuscité se révèle à deux disciples pendant un repas à Emmaüs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Lc</a:t>
            </a:r>
            <a:r>
              <a:rPr lang="fr-FR" sz="2400" dirty="0">
                <a:solidFill>
                  <a:srgbClr val="FF0000"/>
                </a:solidFill>
                <a:latin typeface="Helvetica Neue"/>
                <a:ea typeface="Calibri" panose="020F0502020204030204" pitchFamily="34" charset="0"/>
              </a:rPr>
              <a:t>. 24 :40 </a:t>
            </a:r>
            <a:r>
              <a:rPr lang="fr-FR" sz="2400" dirty="0">
                <a:latin typeface="Helvetica Neue"/>
                <a:ea typeface="Calibri" panose="020F0502020204030204" pitchFamily="34" charset="0"/>
              </a:rPr>
              <a:t>– Jésus ressuscité se révèle aux disciples en mangeant</a:t>
            </a:r>
            <a:endParaRPr lang="en-US" sz="24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600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66E0F8-0B0C-4C5C-8184-3E8AD18C2090}"/>
              </a:ext>
            </a:extLst>
          </p:cNvPr>
          <p:cNvSpPr/>
          <p:nvPr/>
        </p:nvSpPr>
        <p:spPr>
          <a:xfrm>
            <a:off x="829560" y="183994"/>
            <a:ext cx="10633434" cy="600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Luc 24:28-35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 28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Lorsqu'ils furent près du village où ils allaient, il parut vouloir aller plus loin, 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29 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mais ils le retinrent avec insistance en disant : « Reste avec nous car le soir approche, le jour est déjà sur son déclin.» Alors il entra pour rester avec eux. 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30 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Pendant qu'il était à table avec eux, il prit le pain et, après avoir prononcé la prière de bénédiction, il le rompit et le leur donna. 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31 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Alors leurs yeux s'ouvrirent et ils le reconnurent, mais il disparut de devant eux. 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32 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Ils se dirent l'un à l'autre: «Notre cœur ne brûlait-il pas en nous lorsqu'il nous parlait en chemin et nous expliquait les Ecritures?» 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33 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Ils se levèrent à ce moment même et retournèrent à Jérusalem, où ils trouvèrent les onze et les autres qui étaient rassemblés 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34 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et qui leur dirent: «Le Seigneur est réellement ressuscité et il est apparu à Simon.» </a:t>
            </a:r>
            <a:r>
              <a:rPr lang="fr-FR" sz="2400" b="1" baseline="300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35 </a:t>
            </a:r>
            <a:r>
              <a:rPr lang="fr-FR" sz="2400" dirty="0">
                <a:latin typeface="Helvetica Neue"/>
                <a:ea typeface="Calibri" panose="020F0502020204030204" pitchFamily="34" charset="0"/>
                <a:cs typeface="Times New Roman" panose="02020603050405020304" pitchFamily="18" charset="0"/>
              </a:rPr>
              <a:t>Alors les deux disciples racontèrent ce qui leur était arrivé en chemin et comment ils l'avaient reconnu au moment où il rompait le pain. »</a:t>
            </a:r>
            <a:endParaRPr lang="en-US" sz="2400" dirty="0">
              <a:effectLst/>
              <a:latin typeface="Helvetica Neu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2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6F5E8-D07B-4BC4-9318-01EB6B31D756}"/>
              </a:ext>
            </a:extLst>
          </p:cNvPr>
          <p:cNvSpPr/>
          <p:nvPr/>
        </p:nvSpPr>
        <p:spPr>
          <a:xfrm>
            <a:off x="926969" y="525074"/>
            <a:ext cx="10290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Actes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2:46-47</a:t>
            </a:r>
          </a:p>
          <a:p>
            <a:r>
              <a:rPr lang="fr-FR" sz="3200" b="1" baseline="30000" dirty="0"/>
              <a:t>46 </a:t>
            </a:r>
            <a:r>
              <a:rPr lang="fr-FR" sz="3200" dirty="0"/>
              <a:t>Chaque jour, avec persévérance, ils se retrouvaient d’un commun accord au temple; ils rompaient le pain dans les maisons et ils prenaient leur nourriture avec joie et simplicité de cœur. </a:t>
            </a:r>
            <a:r>
              <a:rPr lang="fr-FR" sz="3200" b="1" baseline="30000" dirty="0"/>
              <a:t>47 </a:t>
            </a:r>
            <a:r>
              <a:rPr lang="fr-FR" sz="3200" dirty="0"/>
              <a:t>Ils louaient Dieu et avaient la faveur de tout le peuple. Le Seigneur ajoutait chaque jour à l’Eglise ceux qui étaient sauvés.</a:t>
            </a:r>
            <a:endParaRPr lang="en-US" sz="32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324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82CD2BF-E4D5-4F12-B6E3-D0E6967C7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3"/>
            <a:ext cx="12192000" cy="6846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A8E167-9A7A-4477-850D-ABC7CA83EC5F}"/>
              </a:ext>
            </a:extLst>
          </p:cNvPr>
          <p:cNvSpPr txBox="1"/>
          <p:nvPr/>
        </p:nvSpPr>
        <p:spPr>
          <a:xfrm>
            <a:off x="5005633" y="1086911"/>
            <a:ext cx="67213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» dans le ministère de Jésus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Luc 24: 28-35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L’importance de « la Table  » dans le ministère aux non-croyants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Luc 19: 1-10</a:t>
            </a:r>
          </a:p>
        </p:txBody>
      </p:sp>
    </p:spTree>
    <p:extLst>
      <p:ext uri="{BB962C8B-B14F-4D97-AF65-F5344CB8AC3E}">
        <p14:creationId xmlns:p14="http://schemas.microsoft.com/office/powerpoint/2010/main" val="260361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C4EAB2-5F98-41F2-B8E8-7536BC1D00EF}"/>
              </a:ext>
            </a:extLst>
          </p:cNvPr>
          <p:cNvSpPr/>
          <p:nvPr/>
        </p:nvSpPr>
        <p:spPr>
          <a:xfrm>
            <a:off x="876692" y="270577"/>
            <a:ext cx="105391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0000"/>
                </a:solidFill>
                <a:latin typeface="Helvetica Neue"/>
              </a:rPr>
              <a:t>Luc 19:1-10</a:t>
            </a:r>
          </a:p>
          <a:p>
            <a:pPr algn="just"/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Jésus était entré dans Jéricho et traversait la ville.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Or, un homme riche appelé Zachée, chef des collecteurs d’impôts,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cherchait à voir qui était Jésus, mais il n'y parvenait pas à cause de la foule, car il était de petite taille.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4 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Il courut en avant et monta sur un sycomore pour voir Jésus, parce qu'il devait passer par là.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5 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Lorsque Jésus fut arrivé à cet endroit, il leva les yeux, [le vit] et lui dit: «Zachée, dépêche-toi de descendre, car il faut que je m’arrête aujourd'hui chez toi.»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6 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Zachée s'empressa de descendre et l'accueillit avec joie.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7 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En voyant cela, tous murmuraient en disant: «Il est allé loger chez un homme pécheur.»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Mais Zachée, se tenant devant le Seigneur, lui dit: «Seigneur, je donne aux pauvres la moitié de mes biens et, si j'ai causé du tort à quelqu'un, je lui rends le quadruple.»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Alors Jésus dit à son propos: «Le salut est entré aujourd'hui dans cette maison, parce que lui aussi est un fils d'Abraham. </a:t>
            </a:r>
            <a:r>
              <a:rPr lang="fr-FR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10 </a:t>
            </a:r>
            <a:r>
              <a:rPr lang="fr-FR" sz="2400" dirty="0">
                <a:solidFill>
                  <a:srgbClr val="000000"/>
                </a:solidFill>
                <a:latin typeface="Helvetica Neue"/>
              </a:rPr>
              <a:t>En effet, le Fils de l'homme est venu chercher et sauver ce qui était perdu.»</a:t>
            </a:r>
          </a:p>
        </p:txBody>
      </p:sp>
    </p:spTree>
    <p:extLst>
      <p:ext uri="{BB962C8B-B14F-4D97-AF65-F5344CB8AC3E}">
        <p14:creationId xmlns:p14="http://schemas.microsoft.com/office/powerpoint/2010/main" val="37319028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722</TotalTime>
  <Words>92</Words>
  <Application>Microsoft Office PowerPoint</Application>
  <PresentationFormat>Grand écran</PresentationFormat>
  <Paragraphs>43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Helvetica Neue</vt:lpstr>
      <vt:lpstr>Times New Roman</vt:lpstr>
      <vt:lpstr>Wingdings</vt:lpstr>
      <vt:lpstr>Retrospect</vt:lpstr>
      <vt:lpstr>Une église qui suit Jésus de tout cœur est aussi une église qui ... </vt:lpstr>
      <vt:lpstr>Présentation PowerPoint</vt:lpstr>
      <vt:lpstr>Présentation PowerPoint</vt:lpstr>
      <vt:lpstr>“En effet, le Fils de l’Homme est venu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église qui suit Jésus de tout cœur est aussi une église qui ...</dc:title>
  <dc:creator>Todd Althaus</dc:creator>
  <cp:lastModifiedBy>GH0ST</cp:lastModifiedBy>
  <cp:revision>14</cp:revision>
  <dcterms:created xsi:type="dcterms:W3CDTF">2018-05-09T10:35:01Z</dcterms:created>
  <dcterms:modified xsi:type="dcterms:W3CDTF">2018-05-13T22:05:07Z</dcterms:modified>
</cp:coreProperties>
</file>